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3" autoAdjust="0"/>
    <p:restoredTop sz="83982" autoAdjust="0"/>
  </p:normalViewPr>
  <p:slideViewPr>
    <p:cSldViewPr>
      <p:cViewPr>
        <p:scale>
          <a:sx n="125" d="100"/>
          <a:sy n="125" d="100"/>
        </p:scale>
        <p:origin x="-1272" y="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42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7593984"/>
        <c:axId val="327595904"/>
      </c:barChart>
      <c:catAx>
        <c:axId val="327593984"/>
        <c:scaling>
          <c:orientation val="minMax"/>
        </c:scaling>
        <c:delete val="0"/>
        <c:axPos val="b"/>
        <c:majorTickMark val="out"/>
        <c:minorTickMark val="none"/>
        <c:tickLblPos val="nextTo"/>
        <c:crossAx val="327595904"/>
        <c:crosses val="autoZero"/>
        <c:auto val="1"/>
        <c:lblAlgn val="ctr"/>
        <c:lblOffset val="100"/>
        <c:noMultiLvlLbl val="0"/>
      </c:catAx>
      <c:valAx>
        <c:axId val="327595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275939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4ECD67-CDC1-4C4C-B2C5-2B34F505681E}" type="doc">
      <dgm:prSet loTypeId="urn:microsoft.com/office/officeart/2005/8/layout/cycle2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7E20B3F-85BE-4FD0-813A-BE14C11B052A}">
      <dgm:prSet phldrT="[Текст]"/>
      <dgm:spPr/>
      <dgm:t>
        <a:bodyPr/>
        <a:lstStyle/>
        <a:p>
          <a:r>
            <a:rPr lang="uk-UA" dirty="0" smtClean="0"/>
            <a:t>Меркурій</a:t>
          </a:r>
          <a:endParaRPr lang="ru-RU" dirty="0"/>
        </a:p>
      </dgm:t>
    </dgm:pt>
    <dgm:pt modelId="{9DB28A53-ECDB-4FBB-86F3-0C6DB09E1EB8}" type="parTrans" cxnId="{ECC02CDD-08FD-4D72-872F-F59EF37B609E}">
      <dgm:prSet/>
      <dgm:spPr/>
      <dgm:t>
        <a:bodyPr/>
        <a:lstStyle/>
        <a:p>
          <a:endParaRPr lang="ru-RU"/>
        </a:p>
      </dgm:t>
    </dgm:pt>
    <dgm:pt modelId="{918902B7-CACD-467A-AFC9-2AF632BECA0B}" type="sibTrans" cxnId="{ECC02CDD-08FD-4D72-872F-F59EF37B609E}">
      <dgm:prSet/>
      <dgm:spPr/>
      <dgm:t>
        <a:bodyPr/>
        <a:lstStyle/>
        <a:p>
          <a:endParaRPr lang="ru-RU"/>
        </a:p>
      </dgm:t>
    </dgm:pt>
    <dgm:pt modelId="{177F7D3C-B95D-4A91-B17A-69E72825B46F}">
      <dgm:prSet phldrT="[Текст]"/>
      <dgm:spPr/>
      <dgm:t>
        <a:bodyPr/>
        <a:lstStyle/>
        <a:p>
          <a:r>
            <a:rPr lang="uk-UA" dirty="0" smtClean="0"/>
            <a:t>Венера</a:t>
          </a:r>
          <a:endParaRPr lang="ru-RU" dirty="0"/>
        </a:p>
      </dgm:t>
    </dgm:pt>
    <dgm:pt modelId="{CAAC4C2C-2438-4E9D-965A-AC7B14A628D3}" type="parTrans" cxnId="{4F39A502-D02C-4225-A432-EF19AC15A45F}">
      <dgm:prSet/>
      <dgm:spPr/>
      <dgm:t>
        <a:bodyPr/>
        <a:lstStyle/>
        <a:p>
          <a:endParaRPr lang="ru-RU"/>
        </a:p>
      </dgm:t>
    </dgm:pt>
    <dgm:pt modelId="{F579761D-B0F4-41DA-92B9-5EC7C4C2C505}" type="sibTrans" cxnId="{4F39A502-D02C-4225-A432-EF19AC15A45F}">
      <dgm:prSet/>
      <dgm:spPr/>
      <dgm:t>
        <a:bodyPr/>
        <a:lstStyle/>
        <a:p>
          <a:endParaRPr lang="ru-RU"/>
        </a:p>
      </dgm:t>
    </dgm:pt>
    <dgm:pt modelId="{95E0A41D-AB6E-481E-816C-4825A52E1660}">
      <dgm:prSet phldrT="[Текст]"/>
      <dgm:spPr/>
      <dgm:t>
        <a:bodyPr/>
        <a:lstStyle/>
        <a:p>
          <a:r>
            <a:rPr lang="uk-UA" dirty="0" smtClean="0"/>
            <a:t>Земля</a:t>
          </a:r>
          <a:endParaRPr lang="ru-RU" dirty="0"/>
        </a:p>
      </dgm:t>
    </dgm:pt>
    <dgm:pt modelId="{343C53F1-E107-4AF1-B309-175383CEF594}" type="parTrans" cxnId="{42E9845E-9914-41B4-A649-1183B568546D}">
      <dgm:prSet/>
      <dgm:spPr/>
      <dgm:t>
        <a:bodyPr/>
        <a:lstStyle/>
        <a:p>
          <a:endParaRPr lang="ru-RU"/>
        </a:p>
      </dgm:t>
    </dgm:pt>
    <dgm:pt modelId="{075EF113-2EF6-4076-895A-BE63EF8E33D7}" type="sibTrans" cxnId="{42E9845E-9914-41B4-A649-1183B568546D}">
      <dgm:prSet/>
      <dgm:spPr/>
      <dgm:t>
        <a:bodyPr/>
        <a:lstStyle/>
        <a:p>
          <a:endParaRPr lang="ru-RU"/>
        </a:p>
      </dgm:t>
    </dgm:pt>
    <dgm:pt modelId="{5A1F939E-F073-49BD-A06E-64CFCC376FF7}">
      <dgm:prSet phldrT="[Текст]"/>
      <dgm:spPr/>
      <dgm:t>
        <a:bodyPr/>
        <a:lstStyle/>
        <a:p>
          <a:r>
            <a:rPr lang="uk-UA" dirty="0" smtClean="0"/>
            <a:t>Марс</a:t>
          </a:r>
          <a:endParaRPr lang="ru-RU" dirty="0"/>
        </a:p>
      </dgm:t>
    </dgm:pt>
    <dgm:pt modelId="{EE3554A7-87F0-4C63-806F-933EE21264CE}" type="parTrans" cxnId="{8AE57FF0-4171-413A-8C69-DDF0302D8CDF}">
      <dgm:prSet/>
      <dgm:spPr/>
      <dgm:t>
        <a:bodyPr/>
        <a:lstStyle/>
        <a:p>
          <a:endParaRPr lang="ru-RU"/>
        </a:p>
      </dgm:t>
    </dgm:pt>
    <dgm:pt modelId="{FAE81341-642E-42E2-9A15-C3B793FCB9C7}" type="sibTrans" cxnId="{8AE57FF0-4171-413A-8C69-DDF0302D8CDF}">
      <dgm:prSet/>
      <dgm:spPr/>
      <dgm:t>
        <a:bodyPr/>
        <a:lstStyle/>
        <a:p>
          <a:endParaRPr lang="ru-RU"/>
        </a:p>
      </dgm:t>
    </dgm:pt>
    <dgm:pt modelId="{89DB67FE-A74D-4FFB-8843-4FD8E61CA0FC}">
      <dgm:prSet phldrT="[Текст]" custT="1"/>
      <dgm:spPr/>
      <dgm:t>
        <a:bodyPr/>
        <a:lstStyle/>
        <a:p>
          <a:r>
            <a:rPr lang="uk-UA" sz="3200" dirty="0" smtClean="0"/>
            <a:t>Юпітер</a:t>
          </a:r>
          <a:endParaRPr lang="ru-RU" sz="500" dirty="0"/>
        </a:p>
      </dgm:t>
    </dgm:pt>
    <dgm:pt modelId="{0B11C195-137A-4E45-B11E-9C9574D8802E}" type="parTrans" cxnId="{DF482366-82FB-436B-8FB8-C38942D60F3C}">
      <dgm:prSet/>
      <dgm:spPr/>
      <dgm:t>
        <a:bodyPr/>
        <a:lstStyle/>
        <a:p>
          <a:endParaRPr lang="ru-RU"/>
        </a:p>
      </dgm:t>
    </dgm:pt>
    <dgm:pt modelId="{3DBAEB95-82F2-4AF9-B0B8-DA2EE1727B34}" type="sibTrans" cxnId="{DF482366-82FB-436B-8FB8-C38942D60F3C}">
      <dgm:prSet/>
      <dgm:spPr/>
      <dgm:t>
        <a:bodyPr/>
        <a:lstStyle/>
        <a:p>
          <a:endParaRPr lang="ru-RU"/>
        </a:p>
      </dgm:t>
    </dgm:pt>
    <dgm:pt modelId="{1ECC813A-7E49-462F-A70D-907532D5F8EA}" type="pres">
      <dgm:prSet presAssocID="{1A4ECD67-CDC1-4C4C-B2C5-2B34F505681E}" presName="cycle" presStyleCnt="0">
        <dgm:presLayoutVars>
          <dgm:dir/>
          <dgm:resizeHandles val="exact"/>
        </dgm:presLayoutVars>
      </dgm:prSet>
      <dgm:spPr/>
    </dgm:pt>
    <dgm:pt modelId="{74B18E32-8BA6-49D1-960E-2AAE2B65681B}" type="pres">
      <dgm:prSet presAssocID="{A7E20B3F-85BE-4FD0-813A-BE14C11B052A}" presName="node" presStyleLbl="node1" presStyleIdx="0" presStyleCnt="5" custFlipHor="1" custScaleX="22519" custScaleY="23026">
        <dgm:presLayoutVars>
          <dgm:bulletEnabled val="1"/>
        </dgm:presLayoutVars>
      </dgm:prSet>
      <dgm:spPr/>
    </dgm:pt>
    <dgm:pt modelId="{6447AB54-20ED-4C61-9558-4B34EF1D56F6}" type="pres">
      <dgm:prSet presAssocID="{918902B7-CACD-467A-AFC9-2AF632BECA0B}" presName="sibTrans" presStyleLbl="sibTrans2D1" presStyleIdx="0" presStyleCnt="5"/>
      <dgm:spPr/>
    </dgm:pt>
    <dgm:pt modelId="{1056D009-0A7B-47EA-B733-24DE12D5E15A}" type="pres">
      <dgm:prSet presAssocID="{918902B7-CACD-467A-AFC9-2AF632BECA0B}" presName="connectorText" presStyleLbl="sibTrans2D1" presStyleIdx="0" presStyleCnt="5"/>
      <dgm:spPr/>
    </dgm:pt>
    <dgm:pt modelId="{D81CCE50-AFD0-412D-99A6-3AF1686D7CEA}" type="pres">
      <dgm:prSet presAssocID="{177F7D3C-B95D-4A91-B17A-69E72825B46F}" presName="node" presStyleLbl="node1" presStyleIdx="1" presStyleCnt="5">
        <dgm:presLayoutVars>
          <dgm:bulletEnabled val="1"/>
        </dgm:presLayoutVars>
      </dgm:prSet>
      <dgm:spPr/>
    </dgm:pt>
    <dgm:pt modelId="{274B6406-044B-4A16-850C-DABEE62EAA42}" type="pres">
      <dgm:prSet presAssocID="{F579761D-B0F4-41DA-92B9-5EC7C4C2C505}" presName="sibTrans" presStyleLbl="sibTrans2D1" presStyleIdx="1" presStyleCnt="5"/>
      <dgm:spPr/>
    </dgm:pt>
    <dgm:pt modelId="{4FF4287E-D354-4F66-A5D1-9FE25DB9D046}" type="pres">
      <dgm:prSet presAssocID="{F579761D-B0F4-41DA-92B9-5EC7C4C2C505}" presName="connectorText" presStyleLbl="sibTrans2D1" presStyleIdx="1" presStyleCnt="5"/>
      <dgm:spPr/>
    </dgm:pt>
    <dgm:pt modelId="{BC37B070-3F83-4928-A7F3-E4353C849043}" type="pres">
      <dgm:prSet presAssocID="{95E0A41D-AB6E-481E-816C-4825A52E1660}" presName="node" presStyleLbl="node1" presStyleIdx="2" presStyleCnt="5" custRadScaleRad="99788" custRadScaleInc="-15008">
        <dgm:presLayoutVars>
          <dgm:bulletEnabled val="1"/>
        </dgm:presLayoutVars>
      </dgm:prSet>
      <dgm:spPr/>
    </dgm:pt>
    <dgm:pt modelId="{311A2946-83A0-4B4F-A086-7E36CB1F2779}" type="pres">
      <dgm:prSet presAssocID="{075EF113-2EF6-4076-895A-BE63EF8E33D7}" presName="sibTrans" presStyleLbl="sibTrans2D1" presStyleIdx="2" presStyleCnt="5"/>
      <dgm:spPr/>
    </dgm:pt>
    <dgm:pt modelId="{34FD43A2-3D65-4CA4-AD90-55C420D88332}" type="pres">
      <dgm:prSet presAssocID="{075EF113-2EF6-4076-895A-BE63EF8E33D7}" presName="connectorText" presStyleLbl="sibTrans2D1" presStyleIdx="2" presStyleCnt="5"/>
      <dgm:spPr/>
    </dgm:pt>
    <dgm:pt modelId="{6BEE96CD-9959-4FC2-B5B6-9DF1353D2998}" type="pres">
      <dgm:prSet presAssocID="{5A1F939E-F073-49BD-A06E-64CFCC376FF7}" presName="node" presStyleLbl="node1" presStyleIdx="3" presStyleCnt="5" custScaleX="55449" custScaleY="58623" custRadScaleRad="87023" custRadScaleInc="-50075">
        <dgm:presLayoutVars>
          <dgm:bulletEnabled val="1"/>
        </dgm:presLayoutVars>
      </dgm:prSet>
      <dgm:spPr/>
    </dgm:pt>
    <dgm:pt modelId="{35FCCF90-C584-4ECB-AC75-E478CC79E000}" type="pres">
      <dgm:prSet presAssocID="{FAE81341-642E-42E2-9A15-C3B793FCB9C7}" presName="sibTrans" presStyleLbl="sibTrans2D1" presStyleIdx="3" presStyleCnt="5"/>
      <dgm:spPr/>
    </dgm:pt>
    <dgm:pt modelId="{7CCEFE31-00FE-4952-B904-E19A4AD7C46F}" type="pres">
      <dgm:prSet presAssocID="{FAE81341-642E-42E2-9A15-C3B793FCB9C7}" presName="connectorText" presStyleLbl="sibTrans2D1" presStyleIdx="3" presStyleCnt="5"/>
      <dgm:spPr/>
    </dgm:pt>
    <dgm:pt modelId="{07C03E30-05CD-4E38-A0EC-89E94AB0409A}" type="pres">
      <dgm:prSet presAssocID="{89DB67FE-A74D-4FFB-8843-4FD8E61CA0FC}" presName="node" presStyleLbl="node1" presStyleIdx="4" presStyleCnt="5" custScaleX="170890" custScaleY="166165" custRadScaleRad="122536" custRadScaleInc="8476">
        <dgm:presLayoutVars>
          <dgm:bulletEnabled val="1"/>
        </dgm:presLayoutVars>
      </dgm:prSet>
      <dgm:spPr/>
    </dgm:pt>
    <dgm:pt modelId="{B316C56E-DDC5-4795-B9E7-654A992E06B8}" type="pres">
      <dgm:prSet presAssocID="{3DBAEB95-82F2-4AF9-B0B8-DA2EE1727B34}" presName="sibTrans" presStyleLbl="sibTrans2D1" presStyleIdx="4" presStyleCnt="5"/>
      <dgm:spPr/>
    </dgm:pt>
    <dgm:pt modelId="{B68978A8-9FD3-496A-9DE2-A800E831D637}" type="pres">
      <dgm:prSet presAssocID="{3DBAEB95-82F2-4AF9-B0B8-DA2EE1727B34}" presName="connectorText" presStyleLbl="sibTrans2D1" presStyleIdx="4" presStyleCnt="5"/>
      <dgm:spPr/>
    </dgm:pt>
  </dgm:ptLst>
  <dgm:cxnLst>
    <dgm:cxn modelId="{0DEA9396-A33A-4494-AD60-527572734F5F}" type="presOf" srcId="{075EF113-2EF6-4076-895A-BE63EF8E33D7}" destId="{311A2946-83A0-4B4F-A086-7E36CB1F2779}" srcOrd="0" destOrd="0" presId="urn:microsoft.com/office/officeart/2005/8/layout/cycle2"/>
    <dgm:cxn modelId="{ECC02CDD-08FD-4D72-872F-F59EF37B609E}" srcId="{1A4ECD67-CDC1-4C4C-B2C5-2B34F505681E}" destId="{A7E20B3F-85BE-4FD0-813A-BE14C11B052A}" srcOrd="0" destOrd="0" parTransId="{9DB28A53-ECDB-4FBB-86F3-0C6DB09E1EB8}" sibTransId="{918902B7-CACD-467A-AFC9-2AF632BECA0B}"/>
    <dgm:cxn modelId="{E8F15347-6E16-4278-BAC4-868C3C080ABB}" type="presOf" srcId="{3DBAEB95-82F2-4AF9-B0B8-DA2EE1727B34}" destId="{B316C56E-DDC5-4795-B9E7-654A992E06B8}" srcOrd="0" destOrd="0" presId="urn:microsoft.com/office/officeart/2005/8/layout/cycle2"/>
    <dgm:cxn modelId="{E06CB80C-916C-4CBC-94D4-E2FDD0D5C5D3}" type="presOf" srcId="{F579761D-B0F4-41DA-92B9-5EC7C4C2C505}" destId="{274B6406-044B-4A16-850C-DABEE62EAA42}" srcOrd="0" destOrd="0" presId="urn:microsoft.com/office/officeart/2005/8/layout/cycle2"/>
    <dgm:cxn modelId="{2A1F8B17-5812-492C-94E7-18CF729BA2A6}" type="presOf" srcId="{FAE81341-642E-42E2-9A15-C3B793FCB9C7}" destId="{35FCCF90-C584-4ECB-AC75-E478CC79E000}" srcOrd="0" destOrd="0" presId="urn:microsoft.com/office/officeart/2005/8/layout/cycle2"/>
    <dgm:cxn modelId="{26DA0B3F-C090-41A0-95CC-EDBCFBD2F711}" type="presOf" srcId="{177F7D3C-B95D-4A91-B17A-69E72825B46F}" destId="{D81CCE50-AFD0-412D-99A6-3AF1686D7CEA}" srcOrd="0" destOrd="0" presId="urn:microsoft.com/office/officeart/2005/8/layout/cycle2"/>
    <dgm:cxn modelId="{4B43E598-DE71-4AE7-A7A6-35FB5470B8C7}" type="presOf" srcId="{3DBAEB95-82F2-4AF9-B0B8-DA2EE1727B34}" destId="{B68978A8-9FD3-496A-9DE2-A800E831D637}" srcOrd="1" destOrd="0" presId="urn:microsoft.com/office/officeart/2005/8/layout/cycle2"/>
    <dgm:cxn modelId="{337B20A3-4951-4F97-AE53-1C1BC1B37089}" type="presOf" srcId="{A7E20B3F-85BE-4FD0-813A-BE14C11B052A}" destId="{74B18E32-8BA6-49D1-960E-2AAE2B65681B}" srcOrd="0" destOrd="0" presId="urn:microsoft.com/office/officeart/2005/8/layout/cycle2"/>
    <dgm:cxn modelId="{2E606CD4-E8AF-4430-A9B5-5DF4D90A7722}" type="presOf" srcId="{075EF113-2EF6-4076-895A-BE63EF8E33D7}" destId="{34FD43A2-3D65-4CA4-AD90-55C420D88332}" srcOrd="1" destOrd="0" presId="urn:microsoft.com/office/officeart/2005/8/layout/cycle2"/>
    <dgm:cxn modelId="{2193F485-C94C-4E6F-8E84-2DB86B5088D6}" type="presOf" srcId="{1A4ECD67-CDC1-4C4C-B2C5-2B34F505681E}" destId="{1ECC813A-7E49-462F-A70D-907532D5F8EA}" srcOrd="0" destOrd="0" presId="urn:microsoft.com/office/officeart/2005/8/layout/cycle2"/>
    <dgm:cxn modelId="{C0C4BD9A-C6C5-4CCD-9A9F-E84DEC1F47BC}" type="presOf" srcId="{95E0A41D-AB6E-481E-816C-4825A52E1660}" destId="{BC37B070-3F83-4928-A7F3-E4353C849043}" srcOrd="0" destOrd="0" presId="urn:microsoft.com/office/officeart/2005/8/layout/cycle2"/>
    <dgm:cxn modelId="{8AE57FF0-4171-413A-8C69-DDF0302D8CDF}" srcId="{1A4ECD67-CDC1-4C4C-B2C5-2B34F505681E}" destId="{5A1F939E-F073-49BD-A06E-64CFCC376FF7}" srcOrd="3" destOrd="0" parTransId="{EE3554A7-87F0-4C63-806F-933EE21264CE}" sibTransId="{FAE81341-642E-42E2-9A15-C3B793FCB9C7}"/>
    <dgm:cxn modelId="{DB1AB835-6B47-43DE-9397-8D7AFEDC558F}" type="presOf" srcId="{918902B7-CACD-467A-AFC9-2AF632BECA0B}" destId="{1056D009-0A7B-47EA-B733-24DE12D5E15A}" srcOrd="1" destOrd="0" presId="urn:microsoft.com/office/officeart/2005/8/layout/cycle2"/>
    <dgm:cxn modelId="{7280B3AF-1FC6-4A73-BA18-241A3941382A}" type="presOf" srcId="{918902B7-CACD-467A-AFC9-2AF632BECA0B}" destId="{6447AB54-20ED-4C61-9558-4B34EF1D56F6}" srcOrd="0" destOrd="0" presId="urn:microsoft.com/office/officeart/2005/8/layout/cycle2"/>
    <dgm:cxn modelId="{42E9845E-9914-41B4-A649-1183B568546D}" srcId="{1A4ECD67-CDC1-4C4C-B2C5-2B34F505681E}" destId="{95E0A41D-AB6E-481E-816C-4825A52E1660}" srcOrd="2" destOrd="0" parTransId="{343C53F1-E107-4AF1-B309-175383CEF594}" sibTransId="{075EF113-2EF6-4076-895A-BE63EF8E33D7}"/>
    <dgm:cxn modelId="{3ACAACEF-6ACF-4341-BB11-33B8C2765F0E}" type="presOf" srcId="{FAE81341-642E-42E2-9A15-C3B793FCB9C7}" destId="{7CCEFE31-00FE-4952-B904-E19A4AD7C46F}" srcOrd="1" destOrd="0" presId="urn:microsoft.com/office/officeart/2005/8/layout/cycle2"/>
    <dgm:cxn modelId="{ACDCC7EC-5974-4F65-AC32-E08DCC84B0C5}" type="presOf" srcId="{5A1F939E-F073-49BD-A06E-64CFCC376FF7}" destId="{6BEE96CD-9959-4FC2-B5B6-9DF1353D2998}" srcOrd="0" destOrd="0" presId="urn:microsoft.com/office/officeart/2005/8/layout/cycle2"/>
    <dgm:cxn modelId="{9F3B50CB-7A98-4BDB-89A8-8B49D96A2327}" type="presOf" srcId="{F579761D-B0F4-41DA-92B9-5EC7C4C2C505}" destId="{4FF4287E-D354-4F66-A5D1-9FE25DB9D046}" srcOrd="1" destOrd="0" presId="urn:microsoft.com/office/officeart/2005/8/layout/cycle2"/>
    <dgm:cxn modelId="{DF482366-82FB-436B-8FB8-C38942D60F3C}" srcId="{1A4ECD67-CDC1-4C4C-B2C5-2B34F505681E}" destId="{89DB67FE-A74D-4FFB-8843-4FD8E61CA0FC}" srcOrd="4" destOrd="0" parTransId="{0B11C195-137A-4E45-B11E-9C9574D8802E}" sibTransId="{3DBAEB95-82F2-4AF9-B0B8-DA2EE1727B34}"/>
    <dgm:cxn modelId="{9FDAF0E9-3389-4F03-A694-3CD786CC3F2E}" type="presOf" srcId="{89DB67FE-A74D-4FFB-8843-4FD8E61CA0FC}" destId="{07C03E30-05CD-4E38-A0EC-89E94AB0409A}" srcOrd="0" destOrd="0" presId="urn:microsoft.com/office/officeart/2005/8/layout/cycle2"/>
    <dgm:cxn modelId="{4F39A502-D02C-4225-A432-EF19AC15A45F}" srcId="{1A4ECD67-CDC1-4C4C-B2C5-2B34F505681E}" destId="{177F7D3C-B95D-4A91-B17A-69E72825B46F}" srcOrd="1" destOrd="0" parTransId="{CAAC4C2C-2438-4E9D-965A-AC7B14A628D3}" sibTransId="{F579761D-B0F4-41DA-92B9-5EC7C4C2C505}"/>
    <dgm:cxn modelId="{A5C594DC-839D-44F9-B1D8-F8BBF8969048}" type="presParOf" srcId="{1ECC813A-7E49-462F-A70D-907532D5F8EA}" destId="{74B18E32-8BA6-49D1-960E-2AAE2B65681B}" srcOrd="0" destOrd="0" presId="urn:microsoft.com/office/officeart/2005/8/layout/cycle2"/>
    <dgm:cxn modelId="{A7770183-5E8C-4D28-8D98-FEE044D23999}" type="presParOf" srcId="{1ECC813A-7E49-462F-A70D-907532D5F8EA}" destId="{6447AB54-20ED-4C61-9558-4B34EF1D56F6}" srcOrd="1" destOrd="0" presId="urn:microsoft.com/office/officeart/2005/8/layout/cycle2"/>
    <dgm:cxn modelId="{0492C372-1A93-4916-9E1C-97A0DE34CEE8}" type="presParOf" srcId="{6447AB54-20ED-4C61-9558-4B34EF1D56F6}" destId="{1056D009-0A7B-47EA-B733-24DE12D5E15A}" srcOrd="0" destOrd="0" presId="urn:microsoft.com/office/officeart/2005/8/layout/cycle2"/>
    <dgm:cxn modelId="{EC8F89D8-42FB-4EA8-82DA-6F860CAA18BE}" type="presParOf" srcId="{1ECC813A-7E49-462F-A70D-907532D5F8EA}" destId="{D81CCE50-AFD0-412D-99A6-3AF1686D7CEA}" srcOrd="2" destOrd="0" presId="urn:microsoft.com/office/officeart/2005/8/layout/cycle2"/>
    <dgm:cxn modelId="{36ED446A-808C-4524-9627-35A065CD4E0D}" type="presParOf" srcId="{1ECC813A-7E49-462F-A70D-907532D5F8EA}" destId="{274B6406-044B-4A16-850C-DABEE62EAA42}" srcOrd="3" destOrd="0" presId="urn:microsoft.com/office/officeart/2005/8/layout/cycle2"/>
    <dgm:cxn modelId="{7405982D-7540-4B29-8E3E-A70FD7F420EE}" type="presParOf" srcId="{274B6406-044B-4A16-850C-DABEE62EAA42}" destId="{4FF4287E-D354-4F66-A5D1-9FE25DB9D046}" srcOrd="0" destOrd="0" presId="urn:microsoft.com/office/officeart/2005/8/layout/cycle2"/>
    <dgm:cxn modelId="{669907FE-569B-4303-A2C7-58BE62F719C0}" type="presParOf" srcId="{1ECC813A-7E49-462F-A70D-907532D5F8EA}" destId="{BC37B070-3F83-4928-A7F3-E4353C849043}" srcOrd="4" destOrd="0" presId="urn:microsoft.com/office/officeart/2005/8/layout/cycle2"/>
    <dgm:cxn modelId="{E1F35428-8D38-44BE-9D57-9D6739DA52EB}" type="presParOf" srcId="{1ECC813A-7E49-462F-A70D-907532D5F8EA}" destId="{311A2946-83A0-4B4F-A086-7E36CB1F2779}" srcOrd="5" destOrd="0" presId="urn:microsoft.com/office/officeart/2005/8/layout/cycle2"/>
    <dgm:cxn modelId="{F31EA621-D388-48D0-8D2B-A30EECF1E074}" type="presParOf" srcId="{311A2946-83A0-4B4F-A086-7E36CB1F2779}" destId="{34FD43A2-3D65-4CA4-AD90-55C420D88332}" srcOrd="0" destOrd="0" presId="urn:microsoft.com/office/officeart/2005/8/layout/cycle2"/>
    <dgm:cxn modelId="{28D0FD3A-2C65-4616-B69E-B8B10A061D54}" type="presParOf" srcId="{1ECC813A-7E49-462F-A70D-907532D5F8EA}" destId="{6BEE96CD-9959-4FC2-B5B6-9DF1353D2998}" srcOrd="6" destOrd="0" presId="urn:microsoft.com/office/officeart/2005/8/layout/cycle2"/>
    <dgm:cxn modelId="{45E0B3A9-D64F-41A9-9449-8EFCDABA8CD5}" type="presParOf" srcId="{1ECC813A-7E49-462F-A70D-907532D5F8EA}" destId="{35FCCF90-C584-4ECB-AC75-E478CC79E000}" srcOrd="7" destOrd="0" presId="urn:microsoft.com/office/officeart/2005/8/layout/cycle2"/>
    <dgm:cxn modelId="{9C345D94-E9DB-4944-852F-AA51A0E72DFD}" type="presParOf" srcId="{35FCCF90-C584-4ECB-AC75-E478CC79E000}" destId="{7CCEFE31-00FE-4952-B904-E19A4AD7C46F}" srcOrd="0" destOrd="0" presId="urn:microsoft.com/office/officeart/2005/8/layout/cycle2"/>
    <dgm:cxn modelId="{BEFAACF2-0073-4BF6-87DB-B46FBCA97125}" type="presParOf" srcId="{1ECC813A-7E49-462F-A70D-907532D5F8EA}" destId="{07C03E30-05CD-4E38-A0EC-89E94AB0409A}" srcOrd="8" destOrd="0" presId="urn:microsoft.com/office/officeart/2005/8/layout/cycle2"/>
    <dgm:cxn modelId="{67755CF1-D950-48D4-A899-E8E83517569E}" type="presParOf" srcId="{1ECC813A-7E49-462F-A70D-907532D5F8EA}" destId="{B316C56E-DDC5-4795-B9E7-654A992E06B8}" srcOrd="9" destOrd="0" presId="urn:microsoft.com/office/officeart/2005/8/layout/cycle2"/>
    <dgm:cxn modelId="{CE813460-9007-40FC-9AD1-91C7B1A4C69B}" type="presParOf" srcId="{B316C56E-DDC5-4795-B9E7-654A992E06B8}" destId="{B68978A8-9FD3-496A-9DE2-A800E831D63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B18E32-8BA6-49D1-960E-2AAE2B65681B}">
      <dsp:nvSpPr>
        <dsp:cNvPr id="0" name=""/>
        <dsp:cNvSpPr/>
      </dsp:nvSpPr>
      <dsp:spPr>
        <a:xfrm flipH="1">
          <a:off x="4333306" y="721616"/>
          <a:ext cx="421036" cy="43051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" kern="1200" dirty="0" smtClean="0"/>
            <a:t>Меркурій</a:t>
          </a:r>
          <a:endParaRPr lang="ru-RU" sz="500" kern="1200" dirty="0"/>
        </a:p>
      </dsp:txBody>
      <dsp:txXfrm>
        <a:off x="4394965" y="784663"/>
        <a:ext cx="297718" cy="304421"/>
      </dsp:txXfrm>
    </dsp:sp>
    <dsp:sp modelId="{6447AB54-20ED-4C61-9558-4B34EF1D56F6}">
      <dsp:nvSpPr>
        <dsp:cNvPr id="0" name=""/>
        <dsp:cNvSpPr/>
      </dsp:nvSpPr>
      <dsp:spPr>
        <a:xfrm rot="2160000">
          <a:off x="4926828" y="1219170"/>
          <a:ext cx="879614" cy="6310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" kern="1200"/>
        </a:p>
      </dsp:txBody>
      <dsp:txXfrm>
        <a:off x="4944905" y="1289738"/>
        <a:ext cx="690308" cy="378613"/>
      </dsp:txXfrm>
    </dsp:sp>
    <dsp:sp modelId="{D81CCE50-AFD0-412D-99A6-3AF1686D7CEA}">
      <dsp:nvSpPr>
        <dsp:cNvPr id="0" name=""/>
        <dsp:cNvSpPr/>
      </dsp:nvSpPr>
      <dsp:spPr>
        <a:xfrm>
          <a:off x="5879577" y="1651715"/>
          <a:ext cx="1869694" cy="1869694"/>
        </a:xfrm>
        <a:prstGeom prst="ellipse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" kern="1200" dirty="0" smtClean="0"/>
            <a:t>Венера</a:t>
          </a:r>
          <a:endParaRPr lang="ru-RU" sz="500" kern="1200" dirty="0"/>
        </a:p>
      </dsp:txBody>
      <dsp:txXfrm>
        <a:off x="6153387" y="1925525"/>
        <a:ext cx="1322074" cy="1322074"/>
      </dsp:txXfrm>
    </dsp:sp>
    <dsp:sp modelId="{274B6406-044B-4A16-850C-DABEE62EAA42}">
      <dsp:nvSpPr>
        <dsp:cNvPr id="0" name=""/>
        <dsp:cNvSpPr/>
      </dsp:nvSpPr>
      <dsp:spPr>
        <a:xfrm rot="6323467">
          <a:off x="6271428" y="3522590"/>
          <a:ext cx="396948" cy="6310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" kern="1200"/>
        </a:p>
      </dsp:txBody>
      <dsp:txXfrm rot="10800000">
        <a:off x="6346773" y="3591387"/>
        <a:ext cx="277864" cy="378613"/>
      </dsp:txXfrm>
    </dsp:sp>
    <dsp:sp modelId="{BC37B070-3F83-4928-A7F3-E4353C849043}">
      <dsp:nvSpPr>
        <dsp:cNvPr id="0" name=""/>
        <dsp:cNvSpPr/>
      </dsp:nvSpPr>
      <dsp:spPr>
        <a:xfrm>
          <a:off x="5184569" y="4176455"/>
          <a:ext cx="1869694" cy="1869694"/>
        </a:xfrm>
        <a:prstGeom prst="ellips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" kern="1200" dirty="0" smtClean="0"/>
            <a:t>Земля</a:t>
          </a:r>
          <a:endParaRPr lang="ru-RU" sz="500" kern="1200" dirty="0"/>
        </a:p>
      </dsp:txBody>
      <dsp:txXfrm>
        <a:off x="5458379" y="4450265"/>
        <a:ext cx="1322074" cy="1322074"/>
      </dsp:txXfrm>
    </dsp:sp>
    <dsp:sp modelId="{311A2946-83A0-4B4F-A086-7E36CB1F2779}">
      <dsp:nvSpPr>
        <dsp:cNvPr id="0" name=""/>
        <dsp:cNvSpPr/>
      </dsp:nvSpPr>
      <dsp:spPr>
        <a:xfrm rot="10507181">
          <a:off x="4610808" y="4907149"/>
          <a:ext cx="408811" cy="6310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" kern="1200"/>
        </a:p>
      </dsp:txBody>
      <dsp:txXfrm rot="10800000">
        <a:off x="4733229" y="5028136"/>
        <a:ext cx="286168" cy="378613"/>
      </dsp:txXfrm>
    </dsp:sp>
    <dsp:sp modelId="{6BEE96CD-9959-4FC2-B5B6-9DF1353D2998}">
      <dsp:nvSpPr>
        <dsp:cNvPr id="0" name=""/>
        <dsp:cNvSpPr/>
      </dsp:nvSpPr>
      <dsp:spPr>
        <a:xfrm>
          <a:off x="3384369" y="4752536"/>
          <a:ext cx="1036726" cy="1096070"/>
        </a:xfrm>
        <a:prstGeom prst="ellipse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00" kern="1200" dirty="0" smtClean="0"/>
            <a:t>Марс</a:t>
          </a:r>
          <a:endParaRPr lang="ru-RU" sz="500" kern="1200" dirty="0"/>
        </a:p>
      </dsp:txBody>
      <dsp:txXfrm>
        <a:off x="3536194" y="4913052"/>
        <a:ext cx="733076" cy="775038"/>
      </dsp:txXfrm>
    </dsp:sp>
    <dsp:sp modelId="{35FCCF90-C584-4ECB-AC75-E478CC79E000}">
      <dsp:nvSpPr>
        <dsp:cNvPr id="0" name=""/>
        <dsp:cNvSpPr/>
      </dsp:nvSpPr>
      <dsp:spPr>
        <a:xfrm rot="14123315">
          <a:off x="2747083" y="3914510"/>
          <a:ext cx="833621" cy="6310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" kern="1200"/>
        </a:p>
      </dsp:txBody>
      <dsp:txXfrm rot="10800000">
        <a:off x="2895500" y="4118616"/>
        <a:ext cx="644315" cy="378613"/>
      </dsp:txXfrm>
    </dsp:sp>
    <dsp:sp modelId="{07C03E30-05CD-4E38-A0EC-89E94AB0409A}">
      <dsp:nvSpPr>
        <dsp:cNvPr id="0" name=""/>
        <dsp:cNvSpPr/>
      </dsp:nvSpPr>
      <dsp:spPr>
        <a:xfrm>
          <a:off x="216028" y="720088"/>
          <a:ext cx="3195120" cy="3106777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Юпітер</a:t>
          </a:r>
          <a:endParaRPr lang="ru-RU" sz="500" kern="1200" dirty="0"/>
        </a:p>
      </dsp:txBody>
      <dsp:txXfrm>
        <a:off x="683942" y="1175065"/>
        <a:ext cx="2259292" cy="2196823"/>
      </dsp:txXfrm>
    </dsp:sp>
    <dsp:sp modelId="{B316C56E-DDC5-4795-B9E7-654A992E06B8}">
      <dsp:nvSpPr>
        <dsp:cNvPr id="0" name=""/>
        <dsp:cNvSpPr/>
      </dsp:nvSpPr>
      <dsp:spPr>
        <a:xfrm rot="20034941">
          <a:off x="3451997" y="995042"/>
          <a:ext cx="657048" cy="6310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" kern="1200"/>
        </a:p>
      </dsp:txBody>
      <dsp:txXfrm>
        <a:off x="3461638" y="1162864"/>
        <a:ext cx="467742" cy="3786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FFEE9E-B86F-47DA-8B63-E63669DAB110}" type="datetimeFigureOut">
              <a:rPr lang="ru-RU" smtClean="0"/>
              <a:t>27.10.2023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C672C5-D71E-4A2C-B9E0-2C8FD4FFAA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101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672C5-D71E-4A2C-B9E0-2C8FD4FFAAE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914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C672C5-D71E-4A2C-B9E0-2C8FD4FFAAE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29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F123-E445-486B-B15E-1C318BA05D46}" type="datetimeFigureOut">
              <a:rPr lang="ru-RU" smtClean="0"/>
              <a:t>27.10.2023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2557-7733-48EB-89F8-BFDD3015D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169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F123-E445-486B-B15E-1C318BA05D46}" type="datetimeFigureOut">
              <a:rPr lang="ru-RU" smtClean="0"/>
              <a:t>27.10.2023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2557-7733-48EB-89F8-BFDD3015D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912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F123-E445-486B-B15E-1C318BA05D46}" type="datetimeFigureOut">
              <a:rPr lang="ru-RU" smtClean="0"/>
              <a:t>27.10.2023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2557-7733-48EB-89F8-BFDD3015D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673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F123-E445-486B-B15E-1C318BA05D46}" type="datetimeFigureOut">
              <a:rPr lang="ru-RU" smtClean="0"/>
              <a:t>27.10.2023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2557-7733-48EB-89F8-BFDD3015D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976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F123-E445-486B-B15E-1C318BA05D46}" type="datetimeFigureOut">
              <a:rPr lang="ru-RU" smtClean="0"/>
              <a:t>27.10.2023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2557-7733-48EB-89F8-BFDD3015D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784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F123-E445-486B-B15E-1C318BA05D46}" type="datetimeFigureOut">
              <a:rPr lang="ru-RU" smtClean="0"/>
              <a:t>27.10.2023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2557-7733-48EB-89F8-BFDD3015D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635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F123-E445-486B-B15E-1C318BA05D46}" type="datetimeFigureOut">
              <a:rPr lang="ru-RU" smtClean="0"/>
              <a:t>27.10.2023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2557-7733-48EB-89F8-BFDD3015D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230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F123-E445-486B-B15E-1C318BA05D46}" type="datetimeFigureOut">
              <a:rPr lang="ru-RU" smtClean="0"/>
              <a:t>27.10.2023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2557-7733-48EB-89F8-BFDD3015D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461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F123-E445-486B-B15E-1C318BA05D46}" type="datetimeFigureOut">
              <a:rPr lang="ru-RU" smtClean="0"/>
              <a:t>27.10.2023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2557-7733-48EB-89F8-BFDD3015D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589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F123-E445-486B-B15E-1C318BA05D46}" type="datetimeFigureOut">
              <a:rPr lang="ru-RU" smtClean="0"/>
              <a:t>27.10.2023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2557-7733-48EB-89F8-BFDD3015D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447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F123-E445-486B-B15E-1C318BA05D46}" type="datetimeFigureOut">
              <a:rPr lang="ru-RU" smtClean="0"/>
              <a:t>27.10.2023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2557-7733-48EB-89F8-BFDD3015D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248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0F123-E445-486B-B15E-1C318BA05D46}" type="datetimeFigureOut">
              <a:rPr lang="ru-RU" smtClean="0"/>
              <a:t>27.10.2023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32557-7733-48EB-89F8-BFDD3015D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01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prvmr.edu.vn.ua/uploads/design/bunners_organization/MON.png" TargetMode="External"/><Relationship Id="rId2" Type="http://schemas.openxmlformats.org/officeDocument/2006/relationships/hyperlink" Target="https://cprvmr.edu.vn.ua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png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07704" y="692696"/>
            <a:ext cx="5184576" cy="1015663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1000">
                <a:srgbClr val="99CCFF"/>
              </a:gs>
              <a:gs pos="46000">
                <a:srgbClr val="9966FF"/>
              </a:gs>
              <a:gs pos="70000">
                <a:srgbClr val="CC99FF"/>
              </a:gs>
              <a:gs pos="81000">
                <a:srgbClr val="99CCFF"/>
              </a:gs>
              <a:gs pos="93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uk-UA" sz="5400" dirty="0" smtClean="0">
                <a:solidFill>
                  <a:srgbClr val="FFC000"/>
                </a:solidFill>
              </a:rPr>
              <a:t>Перший</a:t>
            </a:r>
            <a:r>
              <a:rPr lang="uk-UA" sz="6000" dirty="0" smtClean="0">
                <a:solidFill>
                  <a:srgbClr val="FFC000"/>
                </a:solidFill>
              </a:rPr>
              <a:t> текст</a:t>
            </a:r>
            <a:endParaRPr lang="ru-RU" sz="6000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1916832"/>
            <a:ext cx="18722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uk-UA" dirty="0" smtClean="0"/>
              <a:t>Список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uk-UA" dirty="0" smtClean="0"/>
              <a:t>Список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uk-UA" dirty="0" smtClean="0"/>
              <a:t>Список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uk-UA" dirty="0" smtClean="0"/>
              <a:t>Список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uk-UA" dirty="0" smtClean="0"/>
              <a:t>Список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uk-UA" dirty="0" smtClean="0"/>
              <a:t>Список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uk-UA" dirty="0" smtClean="0"/>
              <a:t>Список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uk-UA" dirty="0" smtClean="0"/>
              <a:t>Список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uk-UA" dirty="0" smtClean="0"/>
              <a:t>список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987824" y="1919124"/>
            <a:ext cx="18722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Список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Список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Список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Список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Список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Список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Список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Список</a:t>
            </a:r>
          </a:p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список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1916832"/>
            <a:ext cx="5472608" cy="388843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ircle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Текст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вордарта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264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548680"/>
            <a:ext cx="7344816" cy="4248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*.WMV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5157192"/>
            <a:ext cx="273630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*.</a:t>
            </a:r>
            <a:r>
              <a:rPr lang="en-US" dirty="0" smtClean="0"/>
              <a:t>WAV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219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metiska64@gmail.com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29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979712" y="776998"/>
            <a:ext cx="4176464" cy="4380194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45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rogram Files (x86)\Microsoft Office\MEDIA\CAGCAT10\j0090386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515" y="404664"/>
            <a:ext cx="3561517" cy="3047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23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ырезка экрана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870" b="62319" l="2500" r="96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358" b="35745"/>
          <a:stretch/>
        </p:blipFill>
        <p:spPr>
          <a:xfrm>
            <a:off x="323528" y="404664"/>
            <a:ext cx="3890412" cy="361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7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>
            <a:off x="2051720" y="805890"/>
            <a:ext cx="5574765" cy="4927366"/>
          </a:xfrm>
          <a:custGeom>
            <a:avLst/>
            <a:gdLst>
              <a:gd name="connsiteX0" fmla="*/ 0 w 4608512"/>
              <a:gd name="connsiteY0" fmla="*/ 4824536 h 4824536"/>
              <a:gd name="connsiteX1" fmla="*/ 835385 w 4608512"/>
              <a:gd name="connsiteY1" fmla="*/ 0 h 4824536"/>
              <a:gd name="connsiteX2" fmla="*/ 4608512 w 4608512"/>
              <a:gd name="connsiteY2" fmla="*/ 4824536 h 4824536"/>
              <a:gd name="connsiteX3" fmla="*/ 0 w 4608512"/>
              <a:gd name="connsiteY3" fmla="*/ 4824536 h 4824536"/>
              <a:gd name="connsiteX0" fmla="*/ 0 w 4608512"/>
              <a:gd name="connsiteY0" fmla="*/ 4824536 h 4824536"/>
              <a:gd name="connsiteX1" fmla="*/ 835385 w 4608512"/>
              <a:gd name="connsiteY1" fmla="*/ 0 h 4824536"/>
              <a:gd name="connsiteX2" fmla="*/ 2559191 w 4608512"/>
              <a:gd name="connsiteY2" fmla="*/ 2165220 h 4824536"/>
              <a:gd name="connsiteX3" fmla="*/ 4608512 w 4608512"/>
              <a:gd name="connsiteY3" fmla="*/ 4824536 h 4824536"/>
              <a:gd name="connsiteX4" fmla="*/ 0 w 4608512"/>
              <a:gd name="connsiteY4" fmla="*/ 4824536 h 4824536"/>
              <a:gd name="connsiteX0" fmla="*/ 0 w 5574765"/>
              <a:gd name="connsiteY0" fmla="*/ 4824536 h 4824536"/>
              <a:gd name="connsiteX1" fmla="*/ 835385 w 5574765"/>
              <a:gd name="connsiteY1" fmla="*/ 0 h 4824536"/>
              <a:gd name="connsiteX2" fmla="*/ 5574765 w 5574765"/>
              <a:gd name="connsiteY2" fmla="*/ 647705 h 4824536"/>
              <a:gd name="connsiteX3" fmla="*/ 4608512 w 5574765"/>
              <a:gd name="connsiteY3" fmla="*/ 4824536 h 4824536"/>
              <a:gd name="connsiteX4" fmla="*/ 0 w 5574765"/>
              <a:gd name="connsiteY4" fmla="*/ 4824536 h 4824536"/>
              <a:gd name="connsiteX0" fmla="*/ 0 w 5574765"/>
              <a:gd name="connsiteY0" fmla="*/ 4824536 h 4824536"/>
              <a:gd name="connsiteX1" fmla="*/ 835385 w 5574765"/>
              <a:gd name="connsiteY1" fmla="*/ 0 h 4824536"/>
              <a:gd name="connsiteX2" fmla="*/ 5574765 w 5574765"/>
              <a:gd name="connsiteY2" fmla="*/ 647705 h 4824536"/>
              <a:gd name="connsiteX3" fmla="*/ 4608512 w 5574765"/>
              <a:gd name="connsiteY3" fmla="*/ 4824536 h 4824536"/>
              <a:gd name="connsiteX4" fmla="*/ 0 w 5574765"/>
              <a:gd name="connsiteY4" fmla="*/ 4824536 h 4824536"/>
              <a:gd name="connsiteX0" fmla="*/ 0 w 5574765"/>
              <a:gd name="connsiteY0" fmla="*/ 4927366 h 4927366"/>
              <a:gd name="connsiteX1" fmla="*/ 835385 w 5574765"/>
              <a:gd name="connsiteY1" fmla="*/ 102830 h 4927366"/>
              <a:gd name="connsiteX2" fmla="*/ 5574765 w 5574765"/>
              <a:gd name="connsiteY2" fmla="*/ 750535 h 4927366"/>
              <a:gd name="connsiteX3" fmla="*/ 2510552 w 5574765"/>
              <a:gd name="connsiteY3" fmla="*/ 89055 h 4927366"/>
              <a:gd name="connsiteX4" fmla="*/ 4608512 w 5574765"/>
              <a:gd name="connsiteY4" fmla="*/ 4927366 h 4927366"/>
              <a:gd name="connsiteX5" fmla="*/ 0 w 5574765"/>
              <a:gd name="connsiteY5" fmla="*/ 4927366 h 4927366"/>
              <a:gd name="connsiteX0" fmla="*/ 0 w 5574765"/>
              <a:gd name="connsiteY0" fmla="*/ 4927366 h 4927366"/>
              <a:gd name="connsiteX1" fmla="*/ 835385 w 5574765"/>
              <a:gd name="connsiteY1" fmla="*/ 102830 h 4927366"/>
              <a:gd name="connsiteX2" fmla="*/ 5574765 w 5574765"/>
              <a:gd name="connsiteY2" fmla="*/ 750535 h 4927366"/>
              <a:gd name="connsiteX3" fmla="*/ 2510552 w 5574765"/>
              <a:gd name="connsiteY3" fmla="*/ 89055 h 4927366"/>
              <a:gd name="connsiteX4" fmla="*/ 4608512 w 5574765"/>
              <a:gd name="connsiteY4" fmla="*/ 4927366 h 4927366"/>
              <a:gd name="connsiteX5" fmla="*/ 0 w 5574765"/>
              <a:gd name="connsiteY5" fmla="*/ 4927366 h 4927366"/>
              <a:gd name="connsiteX0" fmla="*/ 0 w 5574765"/>
              <a:gd name="connsiteY0" fmla="*/ 4927366 h 4927366"/>
              <a:gd name="connsiteX1" fmla="*/ 835385 w 5574765"/>
              <a:gd name="connsiteY1" fmla="*/ 102830 h 4927366"/>
              <a:gd name="connsiteX2" fmla="*/ 5574765 w 5574765"/>
              <a:gd name="connsiteY2" fmla="*/ 750535 h 4927366"/>
              <a:gd name="connsiteX3" fmla="*/ 2510552 w 5574765"/>
              <a:gd name="connsiteY3" fmla="*/ 89055 h 4927366"/>
              <a:gd name="connsiteX4" fmla="*/ 4608512 w 5574765"/>
              <a:gd name="connsiteY4" fmla="*/ 4927366 h 4927366"/>
              <a:gd name="connsiteX5" fmla="*/ 0 w 5574765"/>
              <a:gd name="connsiteY5" fmla="*/ 4927366 h 4927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74765" h="4927366">
                <a:moveTo>
                  <a:pt x="0" y="4927366"/>
                </a:moveTo>
                <a:lnTo>
                  <a:pt x="835385" y="102830"/>
                </a:lnTo>
                <a:cubicBezTo>
                  <a:pt x="2415178" y="318732"/>
                  <a:pt x="1456053" y="3452931"/>
                  <a:pt x="5574765" y="750535"/>
                </a:cubicBezTo>
                <a:cubicBezTo>
                  <a:pt x="5467761" y="1227190"/>
                  <a:pt x="2617556" y="-387600"/>
                  <a:pt x="2510552" y="89055"/>
                </a:cubicBezTo>
                <a:cubicBezTo>
                  <a:pt x="1857728" y="3258250"/>
                  <a:pt x="3909192" y="3314596"/>
                  <a:pt x="4608512" y="4927366"/>
                </a:cubicBezTo>
                <a:lnTo>
                  <a:pt x="0" y="4927366"/>
                </a:lnTo>
                <a:close/>
              </a:path>
            </a:pathLst>
          </a:cu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48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47275553"/>
              </p:ext>
            </p:extLst>
          </p:nvPr>
        </p:nvGraphicFramePr>
        <p:xfrm>
          <a:off x="539552" y="332656"/>
          <a:ext cx="842493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2272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077502090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9483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hlinkClick r:id="rId2"/>
          </p:cNvPr>
          <p:cNvSpPr/>
          <p:nvPr/>
        </p:nvSpPr>
        <p:spPr>
          <a:xfrm>
            <a:off x="1979712" y="1665404"/>
            <a:ext cx="1368152" cy="1303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139952" y="1860848"/>
            <a:ext cx="37444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hlinkClick r:id="rId3"/>
              </a:rPr>
              <a:t>Міністерство</a:t>
            </a:r>
            <a:endParaRPr lang="uk-UA" sz="48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700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9680082"/>
              </p:ext>
            </p:extLst>
          </p:nvPr>
        </p:nvGraphicFramePr>
        <p:xfrm>
          <a:off x="4013200" y="3327400"/>
          <a:ext cx="1117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3" imgW="1117440" imgH="203040" progId="Equation.KSEE3">
                  <p:embed/>
                </p:oleObj>
              </mc:Choice>
              <mc:Fallback>
                <p:oleObj name="Equation" r:id="rId3" imgW="1117440" imgH="20304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13200" y="3327400"/>
                        <a:ext cx="1117600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323528" y="1052736"/>
                <a:ext cx="849694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b="0" i="1" smtClean="0">
                          <a:latin typeface="Cambria Math"/>
                        </a:rPr>
                        <m:t>𝑠𝑖𝑛𝑓</m:t>
                      </m:r>
                      <m:r>
                        <a:rPr lang="en-US" sz="4800" b="0" i="1" smtClean="0">
                          <a:latin typeface="Cambria Math"/>
                        </a:rPr>
                        <m:t>+</m:t>
                      </m:r>
                      <m:r>
                        <a:rPr lang="en-US" sz="4800" b="0" i="1" smtClean="0">
                          <a:latin typeface="Cambria Math"/>
                        </a:rPr>
                        <m:t>𝑐𝑜𝑠𝑐</m:t>
                      </m:r>
                      <m:r>
                        <a:rPr lang="en-US" sz="4800" b="0" i="1" smtClean="0">
                          <a:latin typeface="Cambria Math"/>
                        </a:rPr>
                        <m:t>=23↑≈≪</m:t>
                      </m:r>
                    </m:oMath>
                  </m:oMathPara>
                </a14:m>
                <a:endParaRPr lang="ru-RU" sz="48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052736"/>
                <a:ext cx="8496944" cy="83099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017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41</Words>
  <Application>Microsoft Office PowerPoint</Application>
  <PresentationFormat>Экран (4:3)</PresentationFormat>
  <Paragraphs>32</Paragraphs>
  <Slides>11</Slides>
  <Notes>2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WPS Equation 3.0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metiska64@gmail.com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Тарас Мельник</dc:creator>
  <cp:lastModifiedBy>Тарас Мельник</cp:lastModifiedBy>
  <cp:revision>6</cp:revision>
  <dcterms:created xsi:type="dcterms:W3CDTF">2023-10-27T12:46:35Z</dcterms:created>
  <dcterms:modified xsi:type="dcterms:W3CDTF">2023-10-27T13:45:58Z</dcterms:modified>
</cp:coreProperties>
</file>